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699" autoAdjust="0"/>
  </p:normalViewPr>
  <p:slideViewPr>
    <p:cSldViewPr>
      <p:cViewPr>
        <p:scale>
          <a:sx n="99" d="100"/>
          <a:sy n="99" d="100"/>
        </p:scale>
        <p:origin x="-2070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S:\2024-2025\Иностр.язык\Я-переводчик\Фото — копия\1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256"/>
            <a:ext cx="4643470" cy="22861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7" name="Picture 5" descr="S:\2024-2025\Иностр.язык\Я-переводчик\Фото — копия\4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642918"/>
            <a:ext cx="5214974" cy="391123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8" name="Picture 4" descr="S:\2024-2025\Иностр.язык\Я-переводчик\Фото — копия\33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14291"/>
            <a:ext cx="3924507" cy="207170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9" name="Picture 3" descr="S:\2024-2025\Иностр.язык\Я-переводчик\Фото — копия\22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9124" y="3357562"/>
            <a:ext cx="3500462" cy="27440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3" name="Прямоугольник 22"/>
          <p:cNvSpPr/>
          <p:nvPr/>
        </p:nvSpPr>
        <p:spPr>
          <a:xfrm>
            <a:off x="6715140" y="285728"/>
            <a:ext cx="2428860" cy="300039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istral" pitchFamily="66" charset="0"/>
              </a:rPr>
              <a:t>Я - переводчик</a:t>
            </a:r>
            <a:endParaRPr lang="ru-RU" sz="4800" dirty="0">
              <a:solidFill>
                <a:schemeClr val="tx2">
                  <a:lumMod val="75000"/>
                </a:schemeClr>
              </a:solidFill>
              <a:latin typeface="Mistral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</Words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</dc:creator>
  <cp:lastModifiedBy>ИВ</cp:lastModifiedBy>
  <cp:revision>7</cp:revision>
  <dcterms:created xsi:type="dcterms:W3CDTF">2025-02-28T06:41:48Z</dcterms:created>
  <dcterms:modified xsi:type="dcterms:W3CDTF">2025-02-28T07:41:36Z</dcterms:modified>
</cp:coreProperties>
</file>