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37\Рожд марафон_фото\на сайт\IMG_20241219_152915_1.jpg"/>
          <p:cNvPicPr>
            <a:picLocks noChangeAspect="1" noChangeArrowheads="1"/>
          </p:cNvPicPr>
          <p:nvPr/>
        </p:nvPicPr>
        <p:blipFill>
          <a:blip r:embed="rId2" cstate="print"/>
          <a:srcRect l="18966"/>
          <a:stretch>
            <a:fillRect/>
          </a:stretch>
        </p:blipFill>
        <p:spPr bwMode="auto">
          <a:xfrm flipH="1">
            <a:off x="714348" y="489402"/>
            <a:ext cx="3643338" cy="3372024"/>
          </a:xfrm>
          <a:prstGeom prst="rect">
            <a:avLst/>
          </a:prstGeom>
          <a:noFill/>
        </p:spPr>
      </p:pic>
      <p:pic>
        <p:nvPicPr>
          <p:cNvPr id="1028" name="Picture 4" descr="Z:\37\Рожд марафон_фото\на сайт\IMG_20241219_1527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3214684"/>
            <a:ext cx="3643339" cy="2732503"/>
          </a:xfrm>
          <a:prstGeom prst="rect">
            <a:avLst/>
          </a:prstGeom>
          <a:noFill/>
        </p:spPr>
      </p:pic>
      <p:pic>
        <p:nvPicPr>
          <p:cNvPr id="9" name="Picture 8" descr="Z:\37\Рожд марафон_фото\на сайт\IMG_20241219_15163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57884" y="3214686"/>
            <a:ext cx="3143273" cy="2357454"/>
          </a:xfrm>
          <a:prstGeom prst="rect">
            <a:avLst/>
          </a:prstGeom>
          <a:noFill/>
        </p:spPr>
      </p:pic>
      <p:pic>
        <p:nvPicPr>
          <p:cNvPr id="10" name="Picture 6" descr="Z:\37\Рожд марафон_фото\на сайт\IMG_20241219_152304_1.jpg"/>
          <p:cNvPicPr>
            <a:picLocks noChangeAspect="1" noChangeArrowheads="1"/>
          </p:cNvPicPr>
          <p:nvPr/>
        </p:nvPicPr>
        <p:blipFill>
          <a:blip r:embed="rId5" cstate="print"/>
          <a:srcRect t="14545" r="10909"/>
          <a:stretch>
            <a:fillRect/>
          </a:stretch>
        </p:blipFill>
        <p:spPr bwMode="auto">
          <a:xfrm flipH="1">
            <a:off x="4714876" y="571479"/>
            <a:ext cx="4000528" cy="2877931"/>
          </a:xfrm>
          <a:prstGeom prst="rect">
            <a:avLst/>
          </a:prstGeom>
          <a:noFill/>
        </p:spPr>
      </p:pic>
      <p:pic>
        <p:nvPicPr>
          <p:cNvPr id="11" name="Picture 10" descr="Z:\37\Рожд марафон_фото\Рожд марафон_фото\IMG_20241219_151016_1.jpg"/>
          <p:cNvPicPr>
            <a:picLocks noChangeAspect="1" noChangeArrowheads="1"/>
          </p:cNvPicPr>
          <p:nvPr/>
        </p:nvPicPr>
        <p:blipFill>
          <a:blip r:embed="rId6" cstate="print"/>
          <a:srcRect l="6667" t="49629" r="52222" b="7407"/>
          <a:stretch>
            <a:fillRect/>
          </a:stretch>
        </p:blipFill>
        <p:spPr bwMode="auto">
          <a:xfrm flipH="1">
            <a:off x="3286116" y="3786190"/>
            <a:ext cx="3000396" cy="2414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2024-12-20T12:03:37Z</dcterms:created>
  <dcterms:modified xsi:type="dcterms:W3CDTF">2024-12-20T15:54:55Z</dcterms:modified>
</cp:coreProperties>
</file>