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6357982" cy="1214445"/>
          </a:xfrm>
        </p:spPr>
        <p:txBody>
          <a:bodyPr>
            <a:noAutofit/>
          </a:bodyPr>
          <a:lstStyle/>
          <a:p>
            <a:r>
              <a:rPr lang="ru-RU" sz="4200" dirty="0" smtClean="0">
                <a:latin typeface="CentSchbkCyrill BT" pitchFamily="18" charset="-52"/>
                <a:ea typeface="Microsoft JhengHei" pitchFamily="34" charset="-120"/>
                <a:cs typeface="Times New Roman" pitchFamily="18" charset="0"/>
              </a:rPr>
              <a:t>Знатоки </a:t>
            </a:r>
            <a:br>
              <a:rPr lang="ru-RU" sz="4200" dirty="0" smtClean="0">
                <a:latin typeface="CentSchbkCyrill BT" pitchFamily="18" charset="-52"/>
                <a:ea typeface="Microsoft JhengHei" pitchFamily="34" charset="-120"/>
                <a:cs typeface="Times New Roman" pitchFamily="18" charset="0"/>
              </a:rPr>
            </a:br>
            <a:r>
              <a:rPr lang="ru-RU" sz="4200" dirty="0" smtClean="0">
                <a:latin typeface="CentSchbkCyrill BT" pitchFamily="18" charset="-52"/>
                <a:ea typeface="Microsoft JhengHei" pitchFamily="34" charset="-120"/>
                <a:cs typeface="Times New Roman" pitchFamily="18" charset="0"/>
              </a:rPr>
              <a:t>иностранного языка</a:t>
            </a:r>
            <a:endParaRPr lang="ru-RU" sz="4200" dirty="0">
              <a:latin typeface="CentSchbkCyrill BT" pitchFamily="18" charset="-52"/>
              <a:ea typeface="Microsoft JhengHei" pitchFamily="34" charset="-12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071678"/>
            <a:ext cx="6615114" cy="385765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4" name="Рисунок 1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85728"/>
            <a:ext cx="2519807" cy="28889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  <a:bevelB/>
          </a:sp3d>
        </p:spPr>
      </p:pic>
      <p:pic>
        <p:nvPicPr>
          <p:cNvPr id="8" name="Рисунок 7" descr="3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286124"/>
            <a:ext cx="4405312" cy="33039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  <a:bevelB/>
          </a:sp3d>
        </p:spPr>
      </p:pic>
      <p:pic>
        <p:nvPicPr>
          <p:cNvPr id="9" name="Рисунок 8" descr="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785926"/>
            <a:ext cx="4473171" cy="32334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  <a:bevelB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</Words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Знатоки  иностранного языка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- переводчик</dc:title>
  <dc:creator>ИВ</dc:creator>
  <cp:lastModifiedBy>Пользователь Windows</cp:lastModifiedBy>
  <cp:revision>12</cp:revision>
  <dcterms:created xsi:type="dcterms:W3CDTF">2024-02-29T10:08:01Z</dcterms:created>
  <dcterms:modified xsi:type="dcterms:W3CDTF">2024-03-21T15:18:13Z</dcterms:modified>
</cp:coreProperties>
</file>